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7" r:id="rId4"/>
    <p:sldId id="262" r:id="rId5"/>
    <p:sldId id="272" r:id="rId6"/>
    <p:sldId id="263" r:id="rId7"/>
    <p:sldId id="270" r:id="rId8"/>
    <p:sldId id="271" r:id="rId9"/>
    <p:sldId id="273" r:id="rId10"/>
    <p:sldId id="268" r:id="rId11"/>
  </p:sldIdLst>
  <p:sldSz cx="12192000" cy="6858000"/>
  <p:notesSz cx="6858000" cy="9144000"/>
  <p:embeddedFontLst>
    <p:embeddedFont>
      <p:font typeface="SamsungOne 800C" panose="020B0906030303020204" charset="0"/>
      <p:bold r:id="rId13"/>
    </p:embeddedFont>
    <p:embeddedFont>
      <p:font typeface="SamsungOne 450C" panose="020B0506030303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a typeface="SamsungOne 800C"/>
              </a:rPr>
              <a:t>Индивидуальный проект - Мобильное приложение "Новости - газета Канаш"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1800" y="4698340"/>
            <a:ext cx="9144000" cy="866267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ru-RU" dirty="0">
                <a:ea typeface="SamsungOne 450C"/>
              </a:rPr>
              <a:t>Выполнил: </a:t>
            </a:r>
            <a:r>
              <a:rPr lang="ru-RU" dirty="0" err="1">
                <a:ea typeface="SamsungOne 450C"/>
              </a:rPr>
              <a:t>Шуреков</a:t>
            </a:r>
            <a:r>
              <a:rPr lang="ru-RU" dirty="0">
                <a:ea typeface="SamsungOne 450C"/>
              </a:rPr>
              <a:t> Всеволод </a:t>
            </a:r>
            <a:r>
              <a:rPr lang="ru-RU" dirty="0" smtClean="0">
                <a:ea typeface="SamsungOne 450C"/>
              </a:rPr>
              <a:t>Александрович</a:t>
            </a:r>
          </a:p>
          <a:p>
            <a:pPr algn="l"/>
            <a:r>
              <a:rPr lang="ru-RU" dirty="0" smtClean="0">
                <a:ea typeface="SamsungOne 450C"/>
              </a:rPr>
              <a:t>Макаров Максим Сергеевич</a:t>
            </a:r>
            <a:endParaRPr lang="ru-RU" dirty="0">
              <a:ea typeface="SamsungOne 450C"/>
            </a:endParaRPr>
          </a:p>
          <a:p>
            <a:pPr algn="l"/>
            <a:r>
              <a:rPr lang="ru-RU" dirty="0">
                <a:ea typeface="SamsungOne 450C"/>
              </a:rPr>
              <a:t>Руководитель: Миронов Юрий Владимирович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880452"/>
            <a:ext cx="9144000" cy="1360652"/>
          </a:xfrm>
        </p:spPr>
        <p:txBody>
          <a:bodyPr/>
          <a:lstStyle/>
          <a:p>
            <a:r>
              <a:rPr lang="ru-RU" dirty="0" smtClean="0"/>
              <a:t>Область применения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241104"/>
            <a:ext cx="9268496" cy="1305138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Приложение создано для быстрого и удобного просмотра новостей</a:t>
            </a:r>
            <a:r>
              <a:rPr lang="en-US" sz="2800" dirty="0" smtClean="0"/>
              <a:t>,</a:t>
            </a:r>
            <a:r>
              <a:rPr lang="ru-RU" sz="2800" dirty="0" smtClean="0"/>
              <a:t> а так же для обсуждения новостей с другими пользователями приложения</a:t>
            </a:r>
            <a:r>
              <a:rPr lang="en-US" sz="2800" dirty="0" smtClean="0"/>
              <a:t>.</a:t>
            </a:r>
            <a:endParaRPr lang="ru-RU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1535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Поставленные цели и задачи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63138" y="1080740"/>
            <a:ext cx="625887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Цель: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 smtClean="0">
                <a:solidFill>
                  <a:schemeClr val="tx2"/>
                </a:solidFill>
                <a:ea typeface="+mn-lt"/>
                <a:cs typeface="+mn-lt"/>
              </a:rPr>
              <a:t>- создать </a:t>
            </a:r>
            <a:r>
              <a:rPr lang="ru-RU" sz="2400" dirty="0" err="1">
                <a:solidFill>
                  <a:schemeClr val="tx2"/>
                </a:solidFill>
                <a:ea typeface="+mn-lt"/>
                <a:cs typeface="+mn-lt"/>
              </a:rPr>
              <a:t>android</a:t>
            </a: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-приложение показывающее ленту новостей прямиком с официального сайта  </a:t>
            </a:r>
            <a:r>
              <a:rPr lang="ru-RU" sz="2400" dirty="0" err="1">
                <a:solidFill>
                  <a:schemeClr val="tx2"/>
                </a:solidFill>
                <a:ea typeface="+mn-lt"/>
                <a:cs typeface="+mn-lt"/>
              </a:rPr>
              <a:t>Канашской</a:t>
            </a: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 газеты "Канаш </a:t>
            </a:r>
            <a:r>
              <a:rPr lang="ru-RU" sz="2400" dirty="0" err="1" smtClean="0">
                <a:solidFill>
                  <a:schemeClr val="tx2"/>
                </a:solidFill>
                <a:ea typeface="+mn-lt"/>
                <a:cs typeface="+mn-lt"/>
              </a:rPr>
              <a:t>Ен</a:t>
            </a: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ru-RU" sz="2400" dirty="0" smtClean="0">
                <a:solidFill>
                  <a:schemeClr val="tx2"/>
                </a:solidFill>
                <a:ea typeface="+mn-lt"/>
                <a:cs typeface="+mn-lt"/>
              </a:rPr>
              <a:t>“</a:t>
            </a:r>
            <a:endParaRPr lang="en-US" sz="2400" dirty="0" smtClean="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tx2"/>
                </a:solidFill>
                <a:ea typeface="+mn-lt"/>
                <a:cs typeface="+mn-lt"/>
              </a:rPr>
              <a:t>(kanashen.ru)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Задачи: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- реализовать импорт новостей с сайта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- возможность просмотреть в подробностях интересную вам новость</a:t>
            </a:r>
            <a:endParaRPr lang="ru-RU" sz="24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ru-RU" sz="2400" dirty="0">
                <a:solidFill>
                  <a:schemeClr val="tx2"/>
                </a:solidFill>
                <a:ea typeface="+mn-lt"/>
                <a:cs typeface="+mn-lt"/>
              </a:rPr>
              <a:t>- сделать переписку между пользователями сайта</a:t>
            </a:r>
            <a:endParaRPr lang="ru-RU" sz="2400" dirty="0">
              <a:solidFill>
                <a:schemeClr val="tx2"/>
              </a:solidFill>
            </a:endParaRPr>
          </a:p>
          <a:p>
            <a:pPr algn="ctr"/>
            <a:endParaRPr lang="ru-RU" sz="2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Функционирование проекта</a:t>
            </a:r>
            <a:endParaRPr lang="ru-RU" dirty="0">
              <a:latin typeface="+mn-lt"/>
            </a:endParaRPr>
          </a:p>
        </p:txBody>
      </p:sp>
      <p:pic>
        <p:nvPicPr>
          <p:cNvPr id="6" name="20210603_2324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0123" y="1055802"/>
            <a:ext cx="2715207" cy="4827035"/>
          </a:xfrm>
          <a:prstGeom prst="rect">
            <a:avLst/>
          </a:prstGeom>
        </p:spPr>
      </p:pic>
      <p:pic>
        <p:nvPicPr>
          <p:cNvPr id="7" name="20210603_23284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76510" y="1055803"/>
            <a:ext cx="2715207" cy="48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0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приложения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199" y="1055802"/>
            <a:ext cx="946489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Одной из особенностей приложения является использование библиотеки </a:t>
            </a:r>
            <a:r>
              <a:rPr lang="en-US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JSOUP,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которая </a:t>
            </a:r>
            <a:r>
              <a:rPr lang="ru-RU" sz="280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парсила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как</a:t>
            </a:r>
            <a:r>
              <a:rPr lang="en-US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XML,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так и </a:t>
            </a:r>
            <a:r>
              <a:rPr lang="en-US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HTML 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код</a:t>
            </a:r>
            <a:r>
              <a:rPr lang="en-US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</a:t>
            </a:r>
            <a:r>
              <a:rPr lang="ru-RU" sz="28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endParaRPr lang="ru-RU" sz="280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838198" y="2440797"/>
            <a:ext cx="94649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800" dirty="0">
                <a:ln w="0"/>
                <a:solidFill>
                  <a:schemeClr val="tx2"/>
                </a:solidFill>
              </a:rPr>
              <a:t>Для создания чата был использован</a:t>
            </a:r>
            <a:r>
              <a:rPr lang="en-US" sz="2800" dirty="0">
                <a:ln w="0"/>
                <a:solidFill>
                  <a:schemeClr val="tx2"/>
                </a:solidFill>
              </a:rPr>
              <a:t> Firebase,</a:t>
            </a:r>
            <a:r>
              <a:rPr lang="ru-RU" sz="2800" dirty="0">
                <a:ln w="0"/>
                <a:solidFill>
                  <a:schemeClr val="tx2"/>
                </a:solidFill>
              </a:rPr>
              <a:t> а так же его база данных </a:t>
            </a:r>
            <a:r>
              <a:rPr lang="en-US" sz="2800" dirty="0" err="1">
                <a:ln w="0"/>
                <a:solidFill>
                  <a:schemeClr val="tx2"/>
                </a:solidFill>
              </a:rPr>
              <a:t>Realtime</a:t>
            </a:r>
            <a:r>
              <a:rPr lang="en-US" sz="2800" dirty="0">
                <a:ln w="0"/>
                <a:solidFill>
                  <a:schemeClr val="tx2"/>
                </a:solidFill>
              </a:rPr>
              <a:t> Database, </a:t>
            </a:r>
            <a:r>
              <a:rPr lang="ru-RU" sz="2800" dirty="0">
                <a:ln w="0"/>
                <a:solidFill>
                  <a:schemeClr val="tx2"/>
                </a:solidFill>
              </a:rPr>
              <a:t>с помощью которой пользователи смогут обсуждать последние новости</a:t>
            </a:r>
          </a:p>
        </p:txBody>
      </p:sp>
      <p:pic>
        <p:nvPicPr>
          <p:cNvPr id="1028" name="Picture 4" descr="https://cdn.javarush.ru/images/article/acb0dda6-fe7c-4c4a-b421-cc6d617bc46e/102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" y="3825792"/>
            <a:ext cx="4983095" cy="23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ytimg.com/vi/hDV3_OIci7A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99" y="3825974"/>
            <a:ext cx="4160908" cy="234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8835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Дальнейшие доработки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1"/>
            <a:ext cx="878287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0" cap="none" spc="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 будущем можно добавить некоторые функции</a:t>
            </a:r>
            <a:r>
              <a:rPr lang="en-US" sz="2400" b="0" cap="none" spc="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ru-RU" sz="2400" b="0" cap="none" spc="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которые сделают приложения лучше</a:t>
            </a:r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  <a:p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ru-RU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Фильтрация текста(запрет на грубые слова)</a:t>
            </a:r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;</a:t>
            </a:r>
          </a:p>
          <a:p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ru-RU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Возможность самому предлагать новости для публикации</a:t>
            </a:r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;</a:t>
            </a:r>
            <a:endParaRPr lang="en-US" sz="2400" dirty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ru-RU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Возможность выбора темы приложения(тёмная и светлая)</a:t>
            </a:r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;</a:t>
            </a:r>
          </a:p>
          <a:p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ru-RU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Авторизация пользователя через электронную почту</a:t>
            </a:r>
            <a:r>
              <a:rPr lang="en-US" sz="2400" dirty="0" smtClean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522215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888509" y="3791583"/>
            <a:ext cx="44149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Спасибо за внимание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165</Words>
  <Application>Microsoft Office PowerPoint</Application>
  <PresentationFormat>Широкоэкранный</PresentationFormat>
  <Paragraphs>32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SamsungOne 800C</vt:lpstr>
      <vt:lpstr>Arial</vt:lpstr>
      <vt:lpstr>SamsungOne 450C</vt:lpstr>
      <vt:lpstr>Calibri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- Мобильное приложение "Новости - газета Канаш"</vt:lpstr>
      <vt:lpstr>Область применения</vt:lpstr>
      <vt:lpstr>Поставленные цели и задачи</vt:lpstr>
      <vt:lpstr>Функционирование проекта</vt:lpstr>
      <vt:lpstr>Особенности приложения</vt:lpstr>
      <vt:lpstr>Дальнейшие доработки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Максим</cp:lastModifiedBy>
  <cp:revision>48</cp:revision>
  <dcterms:created xsi:type="dcterms:W3CDTF">2020-05-25T08:37:09Z</dcterms:created>
  <dcterms:modified xsi:type="dcterms:W3CDTF">2021-06-04T07:48:59Z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